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42. NA THU MAAN NA LIAN HI 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909580"/>
            <a:ext cx="12192000" cy="2789884"/>
          </a:xfrm>
        </p:spPr>
        <p:txBody>
          <a:bodyPr>
            <a:normAutofit/>
          </a:bodyPr>
          <a:lstStyle/>
          <a:p>
            <a:r>
              <a:rPr lang="en-US" sz="3200" dirty="0"/>
              <a:t>Great is Thy Faithfulness </a:t>
            </a:r>
          </a:p>
          <a:p>
            <a:r>
              <a:rPr lang="en-US" sz="3200" dirty="0"/>
              <a:t>Late 89:1-8</a:t>
            </a:r>
          </a:p>
          <a:p>
            <a:r>
              <a:rPr lang="en-US" sz="3200" dirty="0"/>
              <a:t>Thomas O. Chisholm, 1866-1960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Eb 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73729" y="6156101"/>
            <a:ext cx="241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ka Pa Pasian aw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Kihei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kikheelna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ma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hi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73726" y="6156101"/>
            <a:ext cx="2461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thumaanna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thumaanna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mu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thumaanna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73727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kha le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Khuakhal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phalbi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hunhun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73729" y="6156101"/>
            <a:ext cx="2401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maisakna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a kip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lungnopna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hilhna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mailam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lungmuan’na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73727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150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42. NA THU MAAN NA LIAN HI 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2018-12-14T15:15:24Z</dcterms:modified>
</cp:coreProperties>
</file>